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51DD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5" d="100"/>
          <a:sy n="45" d="100"/>
        </p:scale>
        <p:origin x="-123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4DFFE7-B9F7-479B-9265-AB7DF7BCE52E}" type="datetimeFigureOut">
              <a:rPr lang="en-US" smtClean="0"/>
              <a:pPr/>
              <a:t>9/7/2010</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83256-36E3-4285-99B4-4CE927990F42}" type="slidenum">
              <a:rPr lang="en-AU" smtClean="0"/>
              <a:pPr/>
              <a:t>‹#›</a:t>
            </a:fld>
            <a:endParaRPr lang="en-A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5F983256-36E3-4285-99B4-4CE927990F42}" type="slidenum">
              <a:rPr lang="en-AU" smtClean="0"/>
              <a:pPr/>
              <a:t>7</a:t>
            </a:fld>
            <a:endParaRPr lang="en-A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31979165-8E78-4440-A04E-5D7BEF574A18}" type="datetimeFigureOut">
              <a:rPr lang="en-US" smtClean="0"/>
              <a:pPr/>
              <a:t>9/7/2010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DAD982B-640C-4329-9C79-98D5212BAAF3}"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31979165-8E78-4440-A04E-5D7BEF574A18}" type="datetimeFigureOut">
              <a:rPr lang="en-US" smtClean="0"/>
              <a:pPr/>
              <a:t>9/7/2010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DAD982B-640C-4329-9C79-98D5212BAAF3}"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31979165-8E78-4440-A04E-5D7BEF574A18}" type="datetimeFigureOut">
              <a:rPr lang="en-US" smtClean="0"/>
              <a:pPr/>
              <a:t>9/7/2010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DAD982B-640C-4329-9C79-98D5212BAAF3}"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31979165-8E78-4440-A04E-5D7BEF574A18}" type="datetimeFigureOut">
              <a:rPr lang="en-US" smtClean="0"/>
              <a:pPr/>
              <a:t>9/7/2010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DAD982B-640C-4329-9C79-98D5212BAAF3}"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1979165-8E78-4440-A04E-5D7BEF574A18}" type="datetimeFigureOut">
              <a:rPr lang="en-US" smtClean="0"/>
              <a:pPr/>
              <a:t>9/7/2010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DAD982B-640C-4329-9C79-98D5212BAAF3}"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31979165-8E78-4440-A04E-5D7BEF574A18}" type="datetimeFigureOut">
              <a:rPr lang="en-US" smtClean="0"/>
              <a:pPr/>
              <a:t>9/7/2010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9DAD982B-640C-4329-9C79-98D5212BAAF3}"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31979165-8E78-4440-A04E-5D7BEF574A18}" type="datetimeFigureOut">
              <a:rPr lang="en-US" smtClean="0"/>
              <a:pPr/>
              <a:t>9/7/2010</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9DAD982B-640C-4329-9C79-98D5212BAAF3}"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31979165-8E78-4440-A04E-5D7BEF574A18}" type="datetimeFigureOut">
              <a:rPr lang="en-US" smtClean="0"/>
              <a:pPr/>
              <a:t>9/7/2010</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9DAD982B-640C-4329-9C79-98D5212BAAF3}"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979165-8E78-4440-A04E-5D7BEF574A18}" type="datetimeFigureOut">
              <a:rPr lang="en-US" smtClean="0"/>
              <a:pPr/>
              <a:t>9/7/2010</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9DAD982B-640C-4329-9C79-98D5212BAAF3}"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979165-8E78-4440-A04E-5D7BEF574A18}" type="datetimeFigureOut">
              <a:rPr lang="en-US" smtClean="0"/>
              <a:pPr/>
              <a:t>9/7/2010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9DAD982B-640C-4329-9C79-98D5212BAAF3}"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979165-8E78-4440-A04E-5D7BEF574A18}" type="datetimeFigureOut">
              <a:rPr lang="en-US" smtClean="0"/>
              <a:pPr/>
              <a:t>9/7/2010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9DAD982B-640C-4329-9C79-98D5212BAAF3}"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979165-8E78-4440-A04E-5D7BEF574A18}" type="datetimeFigureOut">
              <a:rPr lang="en-US" smtClean="0"/>
              <a:pPr/>
              <a:t>9/7/2010</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AD982B-640C-4329-9C79-98D5212BAAF3}"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YOU CAN DO IT</a:t>
            </a:r>
            <a:endParaRPr lang="en-AU" dirty="0"/>
          </a:p>
        </p:txBody>
      </p:sp>
      <p:sp>
        <p:nvSpPr>
          <p:cNvPr id="3" name="Subtitle 2"/>
          <p:cNvSpPr>
            <a:spLocks noGrp="1"/>
          </p:cNvSpPr>
          <p:nvPr>
            <p:ph type="subTitle" idx="1"/>
          </p:nvPr>
        </p:nvSpPr>
        <p:spPr/>
        <p:txBody>
          <a:bodyPr/>
          <a:lstStyle/>
          <a:p>
            <a:r>
              <a:rPr lang="en-AU" dirty="0" smtClean="0">
                <a:solidFill>
                  <a:srgbClr val="F51DD6"/>
                </a:solidFill>
              </a:rPr>
              <a:t>RESILIENCE!</a:t>
            </a:r>
            <a:endParaRPr lang="en-AU" dirty="0">
              <a:solidFill>
                <a:srgbClr val="F51DD6"/>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85795"/>
            <a:ext cx="7772400" cy="2000263"/>
          </a:xfrm>
        </p:spPr>
        <p:txBody>
          <a:bodyPr/>
          <a:lstStyle/>
          <a:p>
            <a:r>
              <a:rPr lang="en-AU" dirty="0" smtClean="0"/>
              <a:t>FEELINGS/EMOTIONS</a:t>
            </a:r>
            <a:endParaRPr lang="en-AU" dirty="0"/>
          </a:p>
        </p:txBody>
      </p:sp>
      <p:sp>
        <p:nvSpPr>
          <p:cNvPr id="3" name="Subtitle 2"/>
          <p:cNvSpPr>
            <a:spLocks noGrp="1"/>
          </p:cNvSpPr>
          <p:nvPr>
            <p:ph type="subTitle" idx="1"/>
          </p:nvPr>
        </p:nvSpPr>
        <p:spPr>
          <a:xfrm>
            <a:off x="1371600" y="2571744"/>
            <a:ext cx="6486548" cy="3929090"/>
          </a:xfrm>
        </p:spPr>
        <p:txBody>
          <a:bodyPr>
            <a:normAutofit lnSpcReduction="10000"/>
          </a:bodyPr>
          <a:lstStyle/>
          <a:p>
            <a:r>
              <a:rPr lang="en-AU" sz="4400" dirty="0" smtClean="0"/>
              <a:t>Crazy-Down</a:t>
            </a:r>
          </a:p>
          <a:p>
            <a:r>
              <a:rPr lang="en-AU" sz="4400" dirty="0" smtClean="0"/>
              <a:t>Happy-Unhappy</a:t>
            </a:r>
          </a:p>
          <a:p>
            <a:r>
              <a:rPr lang="en-AU" sz="4400" dirty="0" smtClean="0"/>
              <a:t>Welcome-Unwelcome</a:t>
            </a:r>
            <a:endParaRPr lang="en-AU" sz="4400" dirty="0"/>
          </a:p>
          <a:p>
            <a:r>
              <a:rPr lang="en-AU" sz="4400" dirty="0" smtClean="0"/>
              <a:t>Loved-Unloved</a:t>
            </a:r>
          </a:p>
          <a:p>
            <a:r>
              <a:rPr lang="en-AU" sz="4400" dirty="0" smtClean="0"/>
              <a:t>Glad-Sad                            </a:t>
            </a:r>
            <a:endParaRPr lang="en-AU" sz="4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85729"/>
            <a:ext cx="7772400" cy="1071569"/>
          </a:xfrm>
        </p:spPr>
        <p:txBody>
          <a:bodyPr/>
          <a:lstStyle/>
          <a:p>
            <a:r>
              <a:rPr lang="en-AU" smtClean="0"/>
              <a:t>FEELINGS/EMOTIONS</a:t>
            </a:r>
            <a:endParaRPr lang="en-AU" dirty="0"/>
          </a:p>
        </p:txBody>
      </p:sp>
      <p:sp>
        <p:nvSpPr>
          <p:cNvPr id="3" name="Subtitle 2"/>
          <p:cNvSpPr>
            <a:spLocks noGrp="1"/>
          </p:cNvSpPr>
          <p:nvPr>
            <p:ph type="subTitle" idx="1"/>
          </p:nvPr>
        </p:nvSpPr>
        <p:spPr>
          <a:xfrm>
            <a:off x="1357290" y="1428736"/>
            <a:ext cx="6400800" cy="5429264"/>
          </a:xfrm>
        </p:spPr>
        <p:txBody>
          <a:bodyPr>
            <a:normAutofit/>
          </a:bodyPr>
          <a:lstStyle/>
          <a:p>
            <a:r>
              <a:rPr lang="en-AU" sz="5400" dirty="0" smtClean="0">
                <a:sym typeface="Wingdings" pitchFamily="2" charset="2"/>
              </a:rPr>
              <a:t>                           </a:t>
            </a:r>
            <a:endParaRPr lang="en-AU" sz="5400" dirty="0"/>
          </a:p>
        </p:txBody>
      </p:sp>
      <p:pic>
        <p:nvPicPr>
          <p:cNvPr id="1026" name="Picture 2" descr="http://www.istockphoto.com/file_thumbview_approve/8136898/2/istockphoto_8136898-emotions-icons-set.jpg"/>
          <p:cNvPicPr>
            <a:picLocks noChangeAspect="1" noChangeArrowheads="1"/>
          </p:cNvPicPr>
          <p:nvPr/>
        </p:nvPicPr>
        <p:blipFill>
          <a:blip r:embed="rId2" cstate="print"/>
          <a:srcRect/>
          <a:stretch>
            <a:fillRect/>
          </a:stretch>
        </p:blipFill>
        <p:spPr bwMode="auto">
          <a:xfrm>
            <a:off x="2071670" y="1928802"/>
            <a:ext cx="4286280" cy="428628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85729"/>
            <a:ext cx="7772400" cy="1000131"/>
          </a:xfrm>
        </p:spPr>
        <p:txBody>
          <a:bodyPr/>
          <a:lstStyle/>
          <a:p>
            <a:r>
              <a:rPr lang="en-AU" dirty="0" smtClean="0"/>
              <a:t>Words of Emotions</a:t>
            </a:r>
            <a:endParaRPr lang="en-AU" dirty="0"/>
          </a:p>
        </p:txBody>
      </p:sp>
      <p:sp>
        <p:nvSpPr>
          <p:cNvPr id="3" name="Subtitle 2"/>
          <p:cNvSpPr>
            <a:spLocks noGrp="1"/>
          </p:cNvSpPr>
          <p:nvPr>
            <p:ph type="subTitle" idx="1"/>
          </p:nvPr>
        </p:nvSpPr>
        <p:spPr>
          <a:xfrm>
            <a:off x="1371600" y="1357298"/>
            <a:ext cx="6400800" cy="5500702"/>
          </a:xfrm>
        </p:spPr>
        <p:txBody>
          <a:bodyPr>
            <a:normAutofit/>
          </a:bodyPr>
          <a:lstStyle/>
          <a:p>
            <a:r>
              <a:rPr lang="en-AU" dirty="0" smtClean="0"/>
              <a:t>Famous</a:t>
            </a:r>
          </a:p>
          <a:p>
            <a:r>
              <a:rPr lang="en-AU" dirty="0" smtClean="0"/>
              <a:t>Discombobulated</a:t>
            </a:r>
          </a:p>
          <a:p>
            <a:r>
              <a:rPr lang="en-AU" dirty="0" smtClean="0"/>
              <a:t>Laurimar-</a:t>
            </a:r>
            <a:r>
              <a:rPr lang="en-AU" dirty="0" err="1" smtClean="0"/>
              <a:t>ey</a:t>
            </a:r>
            <a:endParaRPr lang="en-AU" dirty="0" smtClean="0"/>
          </a:p>
          <a:p>
            <a:r>
              <a:rPr lang="en-AU" dirty="0" smtClean="0"/>
              <a:t>Joyful</a:t>
            </a:r>
          </a:p>
          <a:p>
            <a:r>
              <a:rPr lang="en-AU" dirty="0" smtClean="0"/>
              <a:t>Tired</a:t>
            </a:r>
          </a:p>
          <a:p>
            <a:r>
              <a:rPr lang="en-AU" dirty="0" smtClean="0"/>
              <a:t>Thrilled</a:t>
            </a:r>
          </a:p>
          <a:p>
            <a:r>
              <a:rPr lang="en-AU" dirty="0" smtClean="0"/>
              <a:t>Sleepy</a:t>
            </a:r>
          </a:p>
          <a:p>
            <a:r>
              <a:rPr lang="en-AU" dirty="0" smtClean="0"/>
              <a:t>Shy</a:t>
            </a:r>
          </a:p>
          <a:p>
            <a:r>
              <a:rPr lang="en-AU" smtClean="0"/>
              <a:t>Fascinated</a:t>
            </a:r>
            <a:endParaRPr lang="en-AU" dirty="0" smtClean="0"/>
          </a:p>
          <a:p>
            <a:endParaRPr lang="en-AU" dirty="0" smtClean="0"/>
          </a:p>
          <a:p>
            <a:endParaRPr lang="en-A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AU"/>
          </a:p>
        </p:txBody>
      </p:sp>
      <p:sp>
        <p:nvSpPr>
          <p:cNvPr id="3" name="Subtitle 2"/>
          <p:cNvSpPr>
            <a:spLocks noGrp="1"/>
          </p:cNvSpPr>
          <p:nvPr>
            <p:ph type="subTitle" idx="1"/>
          </p:nvPr>
        </p:nvSpPr>
        <p:spPr/>
        <p:txBody>
          <a:bodyPr/>
          <a:lstStyle/>
          <a:p>
            <a:endParaRPr lang="en-AU"/>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0"/>
            <a:ext cx="7772400" cy="6858000"/>
          </a:xfrm>
        </p:spPr>
        <p:txBody>
          <a:bodyPr>
            <a:normAutofit/>
          </a:bodyPr>
          <a:lstStyle/>
          <a:p>
            <a:r>
              <a:rPr lang="en-AU" sz="3200" dirty="0" smtClean="0"/>
              <a:t>If you think you are beaten, you are,   if you think you dare not, you don’t. </a:t>
            </a:r>
            <a:br>
              <a:rPr lang="en-AU" sz="3200" dirty="0" smtClean="0"/>
            </a:br>
            <a:r>
              <a:rPr lang="en-AU" sz="3200" dirty="0" smtClean="0"/>
              <a:t>If you like to win but you think you can’t it is almost certain you won’t.</a:t>
            </a:r>
            <a:br>
              <a:rPr lang="en-AU" sz="3200" dirty="0" smtClean="0"/>
            </a:br>
            <a:r>
              <a:rPr lang="en-AU" sz="3200" dirty="0" smtClean="0"/>
              <a:t>If you think you’ll lose, you’re lost, for out </a:t>
            </a:r>
            <a:r>
              <a:rPr lang="en-AU" sz="3200" dirty="0" err="1" smtClean="0"/>
              <a:t>i</a:t>
            </a:r>
            <a:r>
              <a:rPr lang="en-AU" sz="3200" dirty="0" smtClean="0"/>
              <a:t> the world we find, Success begins with a fellow’s will it’s all in the state of mind. If you think you are outclassed </a:t>
            </a:r>
            <a:r>
              <a:rPr lang="en-AU" sz="3200" smtClean="0"/>
              <a:t>you are </a:t>
            </a:r>
            <a:endParaRPr lang="en-AU" sz="32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turnbacktogod.com/wp-content/uploads/2009/02/old-mule-in-the-well.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5800" y="1"/>
            <a:ext cx="7772400" cy="2000239"/>
          </a:xfrm>
        </p:spPr>
        <p:txBody>
          <a:bodyPr/>
          <a:lstStyle/>
          <a:p>
            <a:r>
              <a:rPr lang="en-AU" dirty="0" smtClean="0"/>
              <a:t>Mule Story</a:t>
            </a:r>
            <a:endParaRPr lang="en-AU" dirty="0"/>
          </a:p>
        </p:txBody>
      </p:sp>
      <p:sp>
        <p:nvSpPr>
          <p:cNvPr id="3" name="Subtitle 2"/>
          <p:cNvSpPr>
            <a:spLocks noGrp="1"/>
          </p:cNvSpPr>
          <p:nvPr>
            <p:ph type="subTitle" idx="1"/>
          </p:nvPr>
        </p:nvSpPr>
        <p:spPr>
          <a:xfrm>
            <a:off x="1371600" y="1714488"/>
            <a:ext cx="6400800" cy="4643470"/>
          </a:xfrm>
        </p:spPr>
        <p:txBody>
          <a:bodyPr>
            <a:normAutofit fontScale="92500" lnSpcReduction="10000"/>
          </a:bodyPr>
          <a:lstStyle/>
          <a:p>
            <a:r>
              <a:rPr lang="en-AU" dirty="0" smtClean="0">
                <a:solidFill>
                  <a:schemeClr val="accent2">
                    <a:lumMod val="50000"/>
                  </a:schemeClr>
                </a:solidFill>
              </a:rPr>
              <a:t>It starts with the mule that fell into the well and the farmer heard the mule fall into the well so he called his neighbours over to help him dig up the well because hey though that the well and mule where not worth saving so as the farmer and the neighbours put the dirt in and the mule thought that if he steps up each time he would just shake it of and hop up and eventually he got up and felt happy once more!        </a:t>
            </a:r>
          </a:p>
          <a:p>
            <a:endParaRPr lang="en-AU" dirty="0">
              <a:solidFill>
                <a:schemeClr val="accent2">
                  <a:lumMod val="50000"/>
                </a:schemeClr>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TotalTime>
  <Words>136</Words>
  <Application>Microsoft Office PowerPoint</Application>
  <PresentationFormat>On-screen Show (4:3)</PresentationFormat>
  <Paragraphs>24</Paragraphs>
  <Slides>7</Slides>
  <Notes>1</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YOU CAN DO IT</vt:lpstr>
      <vt:lpstr>FEELINGS/EMOTIONS</vt:lpstr>
      <vt:lpstr>FEELINGS/EMOTIONS</vt:lpstr>
      <vt:lpstr>Words of Emotions</vt:lpstr>
      <vt:lpstr>Slide 5</vt:lpstr>
      <vt:lpstr>If you think you are beaten, you are,   if you think you dare not, you don’t.  If you like to win but you think you can’t it is almost certain you won’t. If you think you’ll lose, you’re lost, for out i the world we find, Success begins with a fellow’s will it’s all in the state of mind. If you think you are outclassed you are </vt:lpstr>
      <vt:lpstr>Mule Story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YOU CAN DO IT</dc:title>
  <dc:creator>and0001</dc:creator>
  <cp:lastModifiedBy>Education</cp:lastModifiedBy>
  <cp:revision>8</cp:revision>
  <dcterms:created xsi:type="dcterms:W3CDTF">2010-07-15T04:53:20Z</dcterms:created>
  <dcterms:modified xsi:type="dcterms:W3CDTF">2010-09-07T01:55:02Z</dcterms:modified>
</cp:coreProperties>
</file>